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9" r:id="rId18"/>
    <p:sldId id="274" r:id="rId19"/>
    <p:sldId id="275" r:id="rId20"/>
    <p:sldId id="276" r:id="rId21"/>
    <p:sldId id="277" r:id="rId22"/>
    <p:sldId id="278" r:id="rId23"/>
    <p:sldId id="280" r:id="rId24"/>
    <p:sldId id="281" r:id="rId25"/>
  </p:sldIdLst>
  <p:sldSz cx="100584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102" y="-906"/>
      </p:cViewPr>
      <p:guideLst>
        <p:guide orient="horz" pos="1620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3" y="1028700"/>
            <a:ext cx="9052560" cy="13716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08760" y="2498774"/>
            <a:ext cx="70408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05979"/>
            <a:ext cx="226314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05979"/>
            <a:ext cx="662178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457200"/>
            <a:ext cx="7795260" cy="13716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0220" y="1880840"/>
            <a:ext cx="7795260" cy="1132284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7280" y="4812507"/>
            <a:ext cx="838200" cy="273844"/>
          </a:xfrm>
        </p:spPr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200151"/>
            <a:ext cx="444246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200151"/>
            <a:ext cx="444246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04788"/>
            <a:ext cx="905256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151335"/>
            <a:ext cx="4444207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09528" y="1151335"/>
            <a:ext cx="4445953" cy="563165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2920" y="1771651"/>
            <a:ext cx="4444207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1771651"/>
            <a:ext cx="4445953" cy="28229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204787"/>
            <a:ext cx="3309144" cy="87153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2921" y="1143001"/>
            <a:ext cx="3309144" cy="3451622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32555" y="204788"/>
            <a:ext cx="5622925" cy="4389835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457200"/>
            <a:ext cx="6035040" cy="391716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1680" y="1373981"/>
            <a:ext cx="6035040" cy="29718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0" y="875090"/>
            <a:ext cx="6035040" cy="397764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02920" y="205979"/>
            <a:ext cx="905256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02920" y="1200150"/>
            <a:ext cx="9052560" cy="35318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02920" y="4812507"/>
            <a:ext cx="234696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A3B981A-78D4-4662-9E0C-369F9BDFFCD6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36620" y="4812507"/>
            <a:ext cx="3185160" cy="27384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717280" y="4812507"/>
            <a:ext cx="838200" cy="273844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ECC4805-FDD6-431C-A6AB-5122B11D179B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7200" dirty="0" smtClean="0"/>
              <a:t>The MH6502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The hardware comes forth!</a:t>
            </a:r>
            <a:endParaRPr lang="en-US" sz="3600" dirty="0">
              <a:effectLst>
                <a:outerShdw blurRad="1905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07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2" t="2433" r="18216" b="3291"/>
          <a:stretch/>
        </p:blipFill>
        <p:spPr>
          <a:xfrm>
            <a:off x="3291840" y="1170517"/>
            <a:ext cx="3474720" cy="35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03866" y="-301752"/>
            <a:ext cx="3650669" cy="65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75" y="1200148"/>
            <a:ext cx="5167850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74" y="1209673"/>
            <a:ext cx="5167851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93" y="1198748"/>
            <a:ext cx="5183614" cy="35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93" y="1198748"/>
            <a:ext cx="5183614" cy="35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92" y="1198748"/>
            <a:ext cx="5183615" cy="35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0488" y="1193008"/>
            <a:ext cx="4797424" cy="35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5" y="1210652"/>
            <a:ext cx="4498829" cy="35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3036" y="611931"/>
            <a:ext cx="3592327" cy="47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4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6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Started as a lockdown project</a:t>
            </a:r>
          </a:p>
          <a:p>
            <a:r>
              <a:rPr lang="en-CA" sz="36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Inspired by Ben Eater videos</a:t>
            </a:r>
          </a:p>
          <a:p>
            <a:r>
              <a:rPr lang="en-CA" sz="36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Had to relearn electronics</a:t>
            </a:r>
          </a:p>
          <a:p>
            <a:r>
              <a:rPr lang="en-CA" sz="36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Had to purchase tools and components</a:t>
            </a:r>
          </a:p>
          <a:p>
            <a:r>
              <a:rPr lang="en-CA" sz="36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Try, try and try…</a:t>
            </a:r>
          </a:p>
        </p:txBody>
      </p:sp>
    </p:spTree>
    <p:extLst>
      <p:ext uri="{BB962C8B-B14F-4D97-AF65-F5344CB8AC3E}">
        <p14:creationId xmlns:p14="http://schemas.microsoft.com/office/powerpoint/2010/main" val="39467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93" y="1210652"/>
            <a:ext cx="4653014" cy="35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PCB history – Rev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4315" y="1210653"/>
            <a:ext cx="4789769" cy="35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Revision 4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W65C02 CPU at 3MHz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ATF22V10 EEPLD glue logic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ATF16V8 EEPLD </a:t>
            </a:r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priority interrupt controller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Memory: 30K RAM, 2K NVRAM, 32K ROM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Dual</a:t>
            </a:r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 R6502P2 ACIA (DTE and DCE)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W65C22 &amp; AT328P MCU for PS/2 keyboard, mouse &amp; dual NES </a:t>
            </a:r>
            <a:r>
              <a:rPr lang="en-CA" sz="2200" dirty="0" err="1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controlle</a:t>
            </a:r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 ports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Video: TMS9918A VDP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Audio: quad AY-3-8910 PSG</a:t>
            </a:r>
            <a:endParaRPr lang="en-US" sz="2200" dirty="0">
              <a:effectLst>
                <a:outerShdw blurRad="1905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4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Revision 5 future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Additionally to Rev 4: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Will at 10MHz+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Either 65C02 or 65C816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512KB extended RAM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Additional PSGs? (for a killer music box)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TMS9928A VDP (component) or VGA circuit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SD Card reader or CF card reader</a:t>
            </a:r>
          </a:p>
          <a:p>
            <a:r>
              <a:rPr lang="en-CA" sz="2200" dirty="0" smtClean="0">
                <a:effectLst>
                  <a:outerShdw blurRad="190500" dist="50800" dir="5400000" algn="ctr" rotWithShape="0">
                    <a:schemeClr val="bg1"/>
                  </a:outerShdw>
                </a:effectLst>
              </a:rPr>
              <a:t>More TBS</a:t>
            </a:r>
            <a:endParaRPr lang="en-US" sz="2200" dirty="0">
              <a:effectLst>
                <a:outerShdw blurRad="1905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06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1026" name="Picture 2" descr="C:\Users\Frederic\Downloads\Photos-001 (1)\20200813_0840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13563" r="8452" b="15181"/>
          <a:stretch/>
        </p:blipFill>
        <p:spPr bwMode="auto">
          <a:xfrm>
            <a:off x="2113343" y="1158716"/>
            <a:ext cx="5831713" cy="37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6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8800" y="1606550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4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43" y="1123950"/>
            <a:ext cx="3183514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40000" y="1123950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90798" y="120015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00151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1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</a:t>
            </a:r>
            <a:r>
              <a:rPr lang="en-CA" dirty="0" smtClean="0"/>
              <a:t>readboard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44" y="1200150"/>
            <a:ext cx="3675311" cy="36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389</TotalTime>
  <Words>212</Words>
  <Application>Microsoft Office PowerPoint</Application>
  <PresentationFormat>Custom</PresentationFormat>
  <Paragraphs>45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Apex</vt:lpstr>
      <vt:lpstr>The MH6502</vt:lpstr>
      <vt:lpstr>Context</vt:lpstr>
      <vt:lpstr>Breadboard history</vt:lpstr>
      <vt:lpstr>Breadboard history</vt:lpstr>
      <vt:lpstr>Breadboard history</vt:lpstr>
      <vt:lpstr>Breadboard history</vt:lpstr>
      <vt:lpstr>Breadboard history</vt:lpstr>
      <vt:lpstr>Breadboard history</vt:lpstr>
      <vt:lpstr>Breadboard history</vt:lpstr>
      <vt:lpstr>PCB history – Rev 1</vt:lpstr>
      <vt:lpstr>PCB history – Rev 1</vt:lpstr>
      <vt:lpstr>PCB history – Rev 2</vt:lpstr>
      <vt:lpstr>PCB history – Rev 2</vt:lpstr>
      <vt:lpstr>PCB history – Rev 2</vt:lpstr>
      <vt:lpstr>PCB history – Rev 2</vt:lpstr>
      <vt:lpstr>PCB history – Rev 2</vt:lpstr>
      <vt:lpstr>PCB history – Rev 2</vt:lpstr>
      <vt:lpstr>PCB history – Rev 3</vt:lpstr>
      <vt:lpstr>PCB history – Rev 3</vt:lpstr>
      <vt:lpstr>PCB history – Rev 4</vt:lpstr>
      <vt:lpstr>PCB history – Rev 4</vt:lpstr>
      <vt:lpstr>Revision 4 specs</vt:lpstr>
      <vt:lpstr>Revision 5 future update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MH6502</dc:title>
  <dc:creator>Windows User</dc:creator>
  <cp:lastModifiedBy>Windows User</cp:lastModifiedBy>
  <cp:revision>17</cp:revision>
  <dcterms:created xsi:type="dcterms:W3CDTF">2022-05-14T00:16:51Z</dcterms:created>
  <dcterms:modified xsi:type="dcterms:W3CDTF">2022-05-14T16:17:55Z</dcterms:modified>
</cp:coreProperties>
</file>